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79" r:id="rId18"/>
    <p:sldId id="280" r:id="rId19"/>
    <p:sldId id="281" r:id="rId20"/>
    <p:sldId id="284" r:id="rId21"/>
    <p:sldId id="282" r:id="rId22"/>
    <p:sldId id="283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72"/>
    <a:srgbClr val="07466B"/>
    <a:srgbClr val="387897"/>
    <a:srgbClr val="72B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DCE49-BB24-4F6E-9FA5-C9FDA2C9F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FCE73F-54F0-487A-9B66-D01390D5E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3A59C-438A-45F6-99D3-781516BA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E9DB4-E34C-486B-AF50-29E9341A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E21E7-6E05-4B7F-A3FE-356AC0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9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541D7-D0CF-4C19-BB0C-042BF8FB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BF27D0-8771-4AB8-832B-D9407D29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65D55-4441-434F-ADC2-6CC0EEEF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7F8F8-5904-4FE5-A3A9-A52B9564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73DCE-9968-4153-9D4C-A85BBFA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7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F9B7BF-FF1D-4DC2-8C76-1E08691A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D56474-C4E4-44F8-BC1E-58698E60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6FDBE-B452-466A-ACA2-F88F6651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87D2F-ABDC-4263-AEAC-28B9EF8D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722FD-5225-47ED-B0EB-96350AB2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8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FFFD-0583-420E-9885-396FCC5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C968E-4219-4EED-BE9B-C970D764E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EF67F-FD3F-4570-AC44-6E7C8B7A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0462D-F13D-495D-B7B2-452D0D45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412DB-192A-4FFB-B017-031FE09E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0739E-DB41-499B-8065-9B356397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BA77F-49CF-4C12-9F44-BCE586FDA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E74D8-1973-485D-9C49-384D1895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2BD0A-6D9F-46BA-B9F4-4FD3A39C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BE710-07E0-4DEB-A84E-E578FBBD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F1A4E-E233-4BF6-8C4B-4C501A52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3E43C-06EB-4933-952F-8FC57E6D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74788-4DA6-4E32-BB5F-AE1B9F337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D4D09-637E-48AF-B5CF-BC0988A6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2B6882-D63E-4371-AC72-E15E2EE5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D882F9-F73C-41F3-A4A6-F93B76A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08831-A843-4600-83CA-941BAAA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878C8-2A14-4C73-A406-C7F6C7CB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CEB66-BB2A-45F4-9BCF-F416907D1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5B895-189C-4D1D-BD7E-069574F4A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E0A32F-9026-4ECC-B48B-F8D7C954A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410903-75D6-41D2-84E8-E972633E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2FD885-76FF-4F5C-8873-249BCA6F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F9412D-3CBE-462C-9F88-F1FE7429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6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7A375-CADD-45DF-8E77-1C18D5ED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BDF2B-24C2-4FEB-B8FB-3116321D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7E2C9B-A3B4-4348-8839-7E6B360F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114953-1F3B-49A1-9BC8-B57BF1A5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4C01AB-0E1F-4913-85C6-0B933C90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731425-A409-4898-BA86-4006E777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A7AB4-8552-4F1F-9417-7334E65D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5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635DE-EF69-43BB-BB75-B0AE6D7D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F6B2F-7E06-4B1B-A713-ECC2194F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60346-D852-4811-A1D9-E39BA0CE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4BD8C-5CF1-4E95-A74E-0CC5CBB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63E57-FCEE-4CCB-B6BF-01399630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7A81F-D1D9-4599-AD94-839B7131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0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ECE9-D9EF-4B18-817F-CA390A0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C2C7DB-325E-431B-97F3-C5A35C3DE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728F63-A7E9-4E3A-B2BC-3426A91C0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A65D8-13B1-4D0A-81AF-D84B35F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063A-E7A8-4F7A-8EA7-FF7DB455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A9C72-7DCD-4F6A-BFE3-0F86483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3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A0F0B1-F987-4E4B-836A-2A03830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43180-475D-4D55-8439-01291F54B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65F6-4889-4EC3-BBE8-348C7F67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0689B-C3B0-4471-8486-877B0B95E12B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DF3D8C-CB6E-4E4A-B4E8-7826F8943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02720-DE0A-4DDA-8362-CE137160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323253"/>
            <a:ext cx="6613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电子科技大学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9E7421B-9D84-4F62-AA7D-3AB1824FB242}"/>
              </a:ext>
            </a:extLst>
          </p:cNvPr>
          <p:cNvSpPr/>
          <p:nvPr/>
        </p:nvSpPr>
        <p:spPr>
          <a:xfrm>
            <a:off x="2438586" y="3232728"/>
            <a:ext cx="7314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i="0" spc="300" dirty="0">
                <a:solidFill>
                  <a:srgbClr val="72B4CC"/>
                </a:solidFill>
                <a:effectLst/>
                <a:latin typeface="Century Gothic" panose="020B0502020202020204" pitchFamily="34" charset="0"/>
              </a:rPr>
              <a:t>UNIVERSITY OF ELECTRONIC SCIENCE AND TECHNOLOGY OF CHINA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8AEC72C-4440-4353-86F8-C0FB812B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79" y="1048933"/>
            <a:ext cx="909636" cy="9096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A60F62B-2126-428C-9A22-173AB036B041}"/>
              </a:ext>
            </a:extLst>
          </p:cNvPr>
          <p:cNvSpPr txBox="1"/>
          <p:nvPr/>
        </p:nvSpPr>
        <p:spPr>
          <a:xfrm>
            <a:off x="3048783" y="3874409"/>
            <a:ext cx="60944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小米课堂：快应用与</a:t>
            </a:r>
            <a:r>
              <a:rPr lang="en-US" altLang="zh-CN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Kaldi</a:t>
            </a:r>
          </a:p>
          <a:p>
            <a:pPr algn="ctr"/>
            <a:endParaRPr lang="en-US" altLang="zh-CN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姓名：刘文晨</a:t>
            </a:r>
            <a:endParaRPr lang="en-US" altLang="zh-CN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学号：</a:t>
            </a:r>
            <a:r>
              <a:rPr lang="en-US" altLang="zh-CN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2018080901006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答辩序号：</a:t>
            </a:r>
            <a:r>
              <a:rPr lang="en-US" altLang="zh-CN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76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6F6C1C-7494-4BF5-992A-30DA6ADB1CFE}"/>
              </a:ext>
            </a:extLst>
          </p:cNvPr>
          <p:cNvSpPr txBox="1"/>
          <p:nvPr/>
        </p:nvSpPr>
        <p:spPr>
          <a:xfrm>
            <a:off x="4522219" y="3244334"/>
            <a:ext cx="3147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添加事件 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&amp;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修改事件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现场展示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22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代办时间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4AE495-42E1-4BA1-AD25-77D491D33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42" y="2454496"/>
            <a:ext cx="8239516" cy="19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代办事件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44EDEB-F82A-43AF-8F3B-479CFBAF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32" y="2074528"/>
            <a:ext cx="4498336" cy="27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样式优化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5A8B15-D1F4-4DD7-8D69-D6FEDC7FD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22" y="3099648"/>
            <a:ext cx="5837426" cy="27891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25BD08-D331-4E2D-A394-9730B035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8" y="2855787"/>
            <a:ext cx="3528366" cy="32768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5FFE56-4819-44C1-97C2-05C821DC87FD}"/>
              </a:ext>
            </a:extLst>
          </p:cNvPr>
          <p:cNvSpPr txBox="1"/>
          <p:nvPr/>
        </p:nvSpPr>
        <p:spPr>
          <a:xfrm>
            <a:off x="4148041" y="1861577"/>
            <a:ext cx="389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图标来自阿里巴巴官方矢量图标库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4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5FFE56-4819-44C1-97C2-05C821DC87FD}"/>
              </a:ext>
            </a:extLst>
          </p:cNvPr>
          <p:cNvSpPr txBox="1"/>
          <p:nvPr/>
        </p:nvSpPr>
        <p:spPr>
          <a:xfrm>
            <a:off x="4148041" y="1861577"/>
            <a:ext cx="3895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主界面右滑进入统计页面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刷新动画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D5846-270B-4C3F-9AE8-FEE5B4D78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182" y="2738179"/>
            <a:ext cx="5471634" cy="27358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AA9F0C-8E1B-4738-8665-3EDCE4DDB7DF}"/>
              </a:ext>
            </a:extLst>
          </p:cNvPr>
          <p:cNvSpPr txBox="1"/>
          <p:nvPr/>
        </p:nvSpPr>
        <p:spPr>
          <a:xfrm>
            <a:off x="4148040" y="5699857"/>
            <a:ext cx="389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现场展示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55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5FFE56-4819-44C1-97C2-05C821DC87FD}"/>
              </a:ext>
            </a:extLst>
          </p:cNvPr>
          <p:cNvSpPr txBox="1"/>
          <p:nvPr/>
        </p:nvSpPr>
        <p:spPr>
          <a:xfrm>
            <a:off x="4148041" y="1861577"/>
            <a:ext cx="3895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语言输入按钮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按住放大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3C7F91-3CA2-4AB2-93C3-8AFB6991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62" y="2982026"/>
            <a:ext cx="5058275" cy="22404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5B4649-68D2-47D9-BFF8-37DAA6B5E81F}"/>
              </a:ext>
            </a:extLst>
          </p:cNvPr>
          <p:cNvSpPr txBox="1"/>
          <p:nvPr/>
        </p:nvSpPr>
        <p:spPr>
          <a:xfrm>
            <a:off x="4148040" y="5699857"/>
            <a:ext cx="389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现场展示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9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震动提示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C7D9EB-9671-472C-ACE1-8BDF7E652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427" y="1988600"/>
            <a:ext cx="676714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统计页面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DF6A1-16D6-4BAE-816F-9CE08C66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07" y="1519358"/>
            <a:ext cx="3756986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6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统计页面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A1ECAC-44C3-41B1-BC1C-D4A8C633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26" y="2145398"/>
            <a:ext cx="7078947" cy="36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事件状态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9C7FA9-E4B7-40CC-A590-CFC53C2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553" y="2040012"/>
            <a:ext cx="4862893" cy="38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D696F-7950-4644-99CE-994795EA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8616" r="48799"/>
          <a:stretch/>
        </p:blipFill>
        <p:spPr>
          <a:xfrm>
            <a:off x="0" y="0"/>
            <a:ext cx="425796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59" y="0"/>
            <a:ext cx="1828800" cy="542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91AD7B-91D9-42EE-9949-F72718F688D3}"/>
              </a:ext>
            </a:extLst>
          </p:cNvPr>
          <p:cNvSpPr/>
          <p:nvPr/>
        </p:nvSpPr>
        <p:spPr>
          <a:xfrm>
            <a:off x="5114587" y="21990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60A747-6A46-413C-9412-EA26FEE759D2}"/>
              </a:ext>
            </a:extLst>
          </p:cNvPr>
          <p:cNvSpPr/>
          <p:nvPr/>
        </p:nvSpPr>
        <p:spPr>
          <a:xfrm>
            <a:off x="6960235" y="221536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18EDC7-F7F1-41C3-96EF-120C120DB1E9}"/>
              </a:ext>
            </a:extLst>
          </p:cNvPr>
          <p:cNvSpPr txBox="1"/>
          <p:nvPr/>
        </p:nvSpPr>
        <p:spPr>
          <a:xfrm>
            <a:off x="7165452" y="2972004"/>
            <a:ext cx="615553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C5B777-7AD2-4D57-AAAF-8F3BA7A099C7}"/>
              </a:ext>
            </a:extLst>
          </p:cNvPr>
          <p:cNvSpPr txBox="1"/>
          <p:nvPr/>
        </p:nvSpPr>
        <p:spPr>
          <a:xfrm>
            <a:off x="5319771" y="2951506"/>
            <a:ext cx="615553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项目要求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7495335" y="568973"/>
            <a:ext cx="201168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62690B5-CB3C-462B-9BDF-C1539865E574}"/>
              </a:ext>
            </a:extLst>
          </p:cNvPr>
          <p:cNvSpPr/>
          <p:nvPr/>
        </p:nvSpPr>
        <p:spPr>
          <a:xfrm>
            <a:off x="5110422" y="2170161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8EFF546-E9FE-4AD5-BF48-BCB8C010826A}"/>
              </a:ext>
            </a:extLst>
          </p:cNvPr>
          <p:cNvSpPr/>
          <p:nvPr/>
        </p:nvSpPr>
        <p:spPr>
          <a:xfrm>
            <a:off x="6950190" y="2191798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AB0F914-E222-498A-9348-0429BBE79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7569539" y="596534"/>
            <a:ext cx="318348" cy="279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B3EDCFF-0D2B-4195-9C32-28A1E02386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9094711" y="1124030"/>
            <a:ext cx="318348" cy="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本地存储读取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818CC0-3E32-46D5-A946-8783DF8EAF5E}"/>
              </a:ext>
            </a:extLst>
          </p:cNvPr>
          <p:cNvSpPr txBox="1"/>
          <p:nvPr/>
        </p:nvSpPr>
        <p:spPr>
          <a:xfrm>
            <a:off x="4148041" y="3244334"/>
            <a:ext cx="3895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退出应用后，保存修改结果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现场展示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6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代码质量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6BEB67-14A1-430F-8033-C8ED0409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391" y="1839869"/>
            <a:ext cx="6203218" cy="48772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E4E1E3-B3FF-4526-8965-29CB63C11309}"/>
              </a:ext>
            </a:extLst>
          </p:cNvPr>
          <p:cNvSpPr txBox="1"/>
          <p:nvPr/>
        </p:nvSpPr>
        <p:spPr>
          <a:xfrm>
            <a:off x="2678300" y="1370308"/>
            <a:ext cx="683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注释良好、命名规范（驼峰式命名）、逻辑简洁、项目结构合理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2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代码质量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68BCEB-0EFA-424F-BA29-382180BB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598" y="2003841"/>
            <a:ext cx="605080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957370"/>
            <a:ext cx="661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5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项目要求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3855C5-6F1D-4CB0-8E5D-449C0E833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7" y="2163970"/>
            <a:ext cx="10019645" cy="36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C22A9535-2AAC-4EAB-B995-AEE33953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33" y="1619117"/>
            <a:ext cx="274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7C6ACC0E-64CA-4C32-8263-BFB3E84F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2" y="1663883"/>
            <a:ext cx="2530475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1">
            <a:extLst>
              <a:ext uri="{FF2B5EF4-FFF2-40B4-BE49-F238E27FC236}">
                <a16:creationId xmlns:a16="http://schemas.microsoft.com/office/drawing/2014/main" id="{F97C1CEF-7826-43F2-A3FD-FA2EFDE2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65" y="3012464"/>
            <a:ext cx="23780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1D969C-41AF-4FBE-A36B-DBEDAFD4AFD1}"/>
              </a:ext>
            </a:extLst>
          </p:cNvPr>
          <p:cNvSpPr txBox="1"/>
          <p:nvPr/>
        </p:nvSpPr>
        <p:spPr>
          <a:xfrm>
            <a:off x="710852" y="5780692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项目结构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8C146C-6BF4-415C-BC37-951A0FFBE60C}"/>
              </a:ext>
            </a:extLst>
          </p:cNvPr>
          <p:cNvSpPr txBox="1"/>
          <p:nvPr/>
        </p:nvSpPr>
        <p:spPr>
          <a:xfrm>
            <a:off x="4431500" y="5743256"/>
            <a:ext cx="3047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assets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C64A7B-89B6-48FF-9205-FCB11E7C7053}"/>
              </a:ext>
            </a:extLst>
          </p:cNvPr>
          <p:cNvSpPr txBox="1"/>
          <p:nvPr/>
        </p:nvSpPr>
        <p:spPr>
          <a:xfrm>
            <a:off x="8151022" y="5743256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619758-DBB9-4C97-8875-032D15B4B03E}"/>
              </a:ext>
            </a:extLst>
          </p:cNvPr>
          <p:cNvSpPr txBox="1"/>
          <p:nvPr/>
        </p:nvSpPr>
        <p:spPr>
          <a:xfrm>
            <a:off x="7911501" y="1998719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18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rc</a:t>
            </a:r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项目源文件夹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5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Kaldi</a:t>
            </a:r>
            <a:endParaRPr lang="zh-CN" altLang="en-US" sz="3600" b="1" spc="600" dirty="0">
              <a:solidFill>
                <a:srgbClr val="E4C9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2FD7CA-2623-4864-BA78-7E403AFD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231" y="2796485"/>
            <a:ext cx="3665538" cy="12650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249C9C9-01F6-46D8-84CA-D3EAAD92531D}"/>
              </a:ext>
            </a:extLst>
          </p:cNvPr>
          <p:cNvSpPr txBox="1"/>
          <p:nvPr/>
        </p:nvSpPr>
        <p:spPr>
          <a:xfrm>
            <a:off x="4522219" y="1890730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导入模块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4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Kaldi</a:t>
            </a:r>
            <a:endParaRPr lang="zh-CN" altLang="en-US" sz="3600" b="1" spc="600" dirty="0">
              <a:solidFill>
                <a:srgbClr val="E4C9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C1FE0A-2576-4E4B-BCE4-0F9BF7E8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822" y="2796485"/>
            <a:ext cx="6180356" cy="32464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3CB280-03D6-4C47-BCAA-9AF46F0318B0}"/>
              </a:ext>
            </a:extLst>
          </p:cNvPr>
          <p:cNvSpPr txBox="1"/>
          <p:nvPr/>
        </p:nvSpPr>
        <p:spPr>
          <a:xfrm>
            <a:off x="4522219" y="1890730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初始化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Kaldi</a:t>
            </a:r>
            <a:endParaRPr lang="zh-CN" altLang="en-US" sz="3600" b="1" spc="600" dirty="0">
              <a:solidFill>
                <a:srgbClr val="E4C9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AA4203-4E8C-4FC0-9588-57C89017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665" y="2845545"/>
            <a:ext cx="5410669" cy="30711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659A96-82B7-4D22-87FC-D42713105124}"/>
              </a:ext>
            </a:extLst>
          </p:cNvPr>
          <p:cNvSpPr txBox="1"/>
          <p:nvPr/>
        </p:nvSpPr>
        <p:spPr>
          <a:xfrm>
            <a:off x="4522219" y="1890730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开始语音输入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Kaldi</a:t>
            </a:r>
            <a:endParaRPr lang="zh-CN" altLang="en-US" sz="3600" b="1" spc="600" dirty="0">
              <a:solidFill>
                <a:srgbClr val="E4C9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E85894-A00B-492A-9236-8E64BA11E436}"/>
              </a:ext>
            </a:extLst>
          </p:cNvPr>
          <p:cNvSpPr txBox="1"/>
          <p:nvPr/>
        </p:nvSpPr>
        <p:spPr>
          <a:xfrm>
            <a:off x="4522219" y="1890730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结束语音输入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C1C33E-FEBC-49AC-B26F-A268D91F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286" y="2796485"/>
            <a:ext cx="5395428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Kaldi</a:t>
            </a:r>
            <a:endParaRPr lang="zh-CN" altLang="en-US" sz="3600" b="1" spc="600" dirty="0">
              <a:solidFill>
                <a:srgbClr val="E4C9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E85894-A00B-492A-9236-8E64BA11E436}"/>
              </a:ext>
            </a:extLst>
          </p:cNvPr>
          <p:cNvSpPr txBox="1"/>
          <p:nvPr/>
        </p:nvSpPr>
        <p:spPr>
          <a:xfrm>
            <a:off x="4522219" y="1519358"/>
            <a:ext cx="314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展示语音输入</a:t>
            </a:r>
            <a:endParaRPr lang="en-US" altLang="zh-CN" sz="1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0C5713-109B-4056-B45B-048FB4366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1" b="30272"/>
          <a:stretch/>
        </p:blipFill>
        <p:spPr bwMode="auto">
          <a:xfrm>
            <a:off x="4226600" y="2140174"/>
            <a:ext cx="3641726" cy="459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02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157</Words>
  <Application>Microsoft Office PowerPoint</Application>
  <PresentationFormat>宽屏</PresentationFormat>
  <Paragraphs>57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华文楷体</vt:lpstr>
      <vt:lpstr>微软雅黑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刘 文晨</cp:lastModifiedBy>
  <cp:revision>29</cp:revision>
  <dcterms:created xsi:type="dcterms:W3CDTF">2019-04-16T10:49:28Z</dcterms:created>
  <dcterms:modified xsi:type="dcterms:W3CDTF">2021-07-26T06:43:48Z</dcterms:modified>
</cp:coreProperties>
</file>